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88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000"/>
    <p:restoredTop sz="95940"/>
  </p:normalViewPr>
  <p:slideViewPr>
    <p:cSldViewPr snapToGrid="0" snapToObjects="1">
      <p:cViewPr>
        <p:scale>
          <a:sx n="400" d="100"/>
          <a:sy n="400" d="100"/>
        </p:scale>
        <p:origin x="-10400" y="-3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tiff>
</file>

<file path=ppt/media/image2.png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0776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078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92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123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6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856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17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736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524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62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942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B8ACE-2377-C342-86B9-C4153129D3B8}" type="datetimeFigureOut">
              <a:rPr lang="en-US" smtClean="0"/>
              <a:t>2/16/20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A0F81-A36B-D647-A6BC-C54F4B4DF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8990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8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7.tiff"/><Relationship Id="rId5" Type="http://schemas.microsoft.com/office/2007/relationships/hdphoto" Target="../media/hdphoto2.wdp"/><Relationship Id="rId10" Type="http://schemas.microsoft.com/office/2007/relationships/hdphoto" Target="../media/hdphoto4.wdp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3488AC3-8FBA-1A43-8F2D-463BD4F50323}"/>
              </a:ext>
            </a:extLst>
          </p:cNvPr>
          <p:cNvSpPr/>
          <p:nvPr/>
        </p:nvSpPr>
        <p:spPr>
          <a:xfrm>
            <a:off x="4237463" y="1237785"/>
            <a:ext cx="1315844" cy="512956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HEALTH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0261CC-2F9D-B540-A3CF-38FDB936AE3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461000" y="3346450"/>
            <a:ext cx="1270000" cy="16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370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>
            <a:extLst>
              <a:ext uri="{FF2B5EF4-FFF2-40B4-BE49-F238E27FC236}">
                <a16:creationId xmlns:a16="http://schemas.microsoft.com/office/drawing/2014/main" id="{25A09E95-FFD0-A044-B8C4-ABAD0A64FFFE}"/>
              </a:ext>
            </a:extLst>
          </p:cNvPr>
          <p:cNvSpPr/>
          <p:nvPr/>
        </p:nvSpPr>
        <p:spPr>
          <a:xfrm>
            <a:off x="3489815" y="5808205"/>
            <a:ext cx="522000" cy="522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7DDCE98-9839-3347-A293-2A4CE521061E}"/>
              </a:ext>
            </a:extLst>
          </p:cNvPr>
          <p:cNvSpPr/>
          <p:nvPr/>
        </p:nvSpPr>
        <p:spPr>
          <a:xfrm>
            <a:off x="3492990" y="4927425"/>
            <a:ext cx="522000" cy="522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646E9187-CD2A-6F4A-ACAE-1661AB24843D}"/>
              </a:ext>
            </a:extLst>
          </p:cNvPr>
          <p:cNvSpPr/>
          <p:nvPr/>
        </p:nvSpPr>
        <p:spPr>
          <a:xfrm>
            <a:off x="3489815" y="4033945"/>
            <a:ext cx="522000" cy="522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793A546-FAA1-594E-B13A-8BA2B4BCB4A8}"/>
              </a:ext>
            </a:extLst>
          </p:cNvPr>
          <p:cNvSpPr/>
          <p:nvPr/>
        </p:nvSpPr>
        <p:spPr>
          <a:xfrm>
            <a:off x="3489815" y="3146815"/>
            <a:ext cx="522000" cy="522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14FACC4-F901-2840-830F-0E93F4716C52}"/>
              </a:ext>
            </a:extLst>
          </p:cNvPr>
          <p:cNvSpPr/>
          <p:nvPr/>
        </p:nvSpPr>
        <p:spPr>
          <a:xfrm>
            <a:off x="3489815" y="2256817"/>
            <a:ext cx="522000" cy="522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EDA1A7B-C928-D544-84D1-9CE646CFC747}"/>
              </a:ext>
            </a:extLst>
          </p:cNvPr>
          <p:cNvSpPr/>
          <p:nvPr/>
        </p:nvSpPr>
        <p:spPr>
          <a:xfrm>
            <a:off x="3489815" y="1380928"/>
            <a:ext cx="522000" cy="522000"/>
          </a:xfrm>
          <a:prstGeom prst="ellipse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C96AD-4147-2348-AA7D-846C80D820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905" b="92540" l="10000" r="90000">
                        <a14:foregroundMark x1="59333" y1="92540" x2="61750" y2="91111"/>
                        <a14:foregroundMark x1="36917" y1="46984" x2="36917" y2="48571"/>
                        <a14:backgroundMark x1="60333" y1="4603" x2="61583" y2="4603"/>
                        <a14:backgroundMark x1="61583" y1="4603" x2="61583" y2="5556"/>
                        <a14:backgroundMark x1="61750" y1="5238" x2="59333" y2="2381"/>
                        <a14:backgroundMark x1="19500" y1="57778" x2="24583" y2="58889"/>
                        <a14:backgroundMark x1="23917" y1="54603" x2="23917" y2="58254"/>
                        <a14:backgroundMark x1="62167" y1="3333" x2="63500" y2="4444"/>
                        <a14:backgroundMark x1="60167" y1="3016" x2="61917" y2="4921"/>
                      </a14:backgroundRemoval>
                    </a14:imgEffect>
                  </a14:imgLayer>
                </a14:imgProps>
              </a:ext>
            </a:extLst>
          </a:blip>
          <a:srcRect l="23653" r="23847"/>
          <a:stretch/>
        </p:blipFill>
        <p:spPr>
          <a:xfrm>
            <a:off x="3493079" y="1375819"/>
            <a:ext cx="518736" cy="518736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F251E73-8500-2041-B349-38B5D9699394}"/>
              </a:ext>
            </a:extLst>
          </p:cNvPr>
          <p:cNvSpPr/>
          <p:nvPr/>
        </p:nvSpPr>
        <p:spPr>
          <a:xfrm>
            <a:off x="4152738" y="1430374"/>
            <a:ext cx="1015607" cy="401829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DINING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A9EBF5D-500C-AD41-B978-56B4EDA33F2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6556" b="93667" l="6628" r="92326">
                        <a14:foregroundMark x1="6628" y1="48667" x2="7442" y2="51778"/>
                        <a14:foregroundMark x1="92326" y1="42778" x2="92326" y2="50667"/>
                        <a14:foregroundMark x1="34884" y1="64222" x2="34767" y2="65667"/>
                        <a14:foregroundMark x1="42326" y1="66889" x2="42209" y2="68111"/>
                        <a14:foregroundMark x1="49186" y1="67111" x2="49070" y2="69444"/>
                        <a14:foregroundMark x1="57093" y1="66667" x2="56977" y2="68111"/>
                        <a14:foregroundMark x1="65000" y1="65333" x2="64884" y2="67000"/>
                        <a14:foregroundMark x1="46860" y1="8667" x2="46860" y2="8667"/>
                        <a14:foregroundMark x1="48023" y1="6556" x2="48023" y2="6556"/>
                        <a14:foregroundMark x1="48023" y1="93667" x2="48023" y2="936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03047" y="2259685"/>
            <a:ext cx="498800" cy="522000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E2ADE9A-8009-3D4E-8E2F-BCCF01E66C98}"/>
              </a:ext>
            </a:extLst>
          </p:cNvPr>
          <p:cNvSpPr/>
          <p:nvPr/>
        </p:nvSpPr>
        <p:spPr>
          <a:xfrm>
            <a:off x="4152752" y="2316903"/>
            <a:ext cx="1789139" cy="401829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MAIN BUILDING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F86B24-32D5-FB48-8EDC-14EB6623EF1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867" b="84979" l="9722" r="92130">
                        <a14:foregroundMark x1="12037" y1="29614" x2="12500" y2="28755"/>
                        <a14:foregroundMark x1="16204" y1="31760" x2="17130" y2="30901"/>
                        <a14:foregroundMark x1="87037" y1="43348" x2="87037" y2="44635"/>
                        <a14:foregroundMark x1="44444" y1="7725" x2="45833" y2="8155"/>
                        <a14:foregroundMark x1="91667" y1="44206" x2="92130" y2="45494"/>
                        <a14:foregroundMark x1="50000" y1="84979" x2="50000" y2="84979"/>
                        <a14:backgroundMark x1="47685" y1="82403" x2="49074" y2="83262"/>
                        <a14:backgroundMark x1="47222" y1="82403" x2="48611" y2="83262"/>
                        <a14:backgroundMark x1="9722" y1="25322" x2="10185" y2="28326"/>
                        <a14:backgroundMark x1="10185" y1="27897" x2="10648" y2="28755"/>
                      </a14:backgroundRemoval>
                    </a14:imgEffect>
                    <a14:imgEffect>
                      <a14:saturation sat="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rcRect l="6713" t="6035" r="6713" b="13362"/>
          <a:stretch/>
        </p:blipFill>
        <p:spPr>
          <a:xfrm>
            <a:off x="3489815" y="3146815"/>
            <a:ext cx="522000" cy="522000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33D8460-CA97-B946-844B-13F681065FAA}"/>
              </a:ext>
            </a:extLst>
          </p:cNvPr>
          <p:cNvSpPr/>
          <p:nvPr/>
        </p:nvSpPr>
        <p:spPr>
          <a:xfrm>
            <a:off x="4152738" y="3209166"/>
            <a:ext cx="801475" cy="401829"/>
          </a:xfrm>
          <a:prstGeom prst="round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PARK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5B73E0-4175-D340-8302-A69C5DD55AF1}"/>
              </a:ext>
            </a:extLst>
          </p:cNvPr>
          <p:cNvPicPr>
            <a:picLocks noChangeAspect="1"/>
          </p:cNvPicPr>
          <p:nvPr/>
        </p:nvPicPr>
        <p:blipFill>
          <a:blip r:embed="rId8">
            <a:lum bright="70000" contrast="-70000"/>
          </a:blip>
          <a:stretch>
            <a:fillRect/>
          </a:stretch>
        </p:blipFill>
        <p:spPr>
          <a:xfrm>
            <a:off x="3489815" y="4033945"/>
            <a:ext cx="522000" cy="52200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62FA38-9C84-D648-93A8-52556EA91C28}"/>
              </a:ext>
            </a:extLst>
          </p:cNvPr>
          <p:cNvSpPr/>
          <p:nvPr/>
        </p:nvSpPr>
        <p:spPr>
          <a:xfrm>
            <a:off x="4152738" y="4098562"/>
            <a:ext cx="2699883" cy="401829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HOSPITAL &amp; GROOMING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9064FD2-4A8F-FB47-9FDF-0AD077C148D5}"/>
              </a:ext>
            </a:extLst>
          </p:cNvPr>
          <p:cNvPicPr>
            <a:picLocks noChangeAspect="1"/>
          </p:cNvPicPr>
          <p:nvPr/>
        </p:nvPicPr>
        <p:blipFill>
          <a:blip r:embed="rId9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326" b="93605" l="2805" r="95976">
                        <a14:foregroundMark x1="16951" y1="33837" x2="22195" y2="66395"/>
                        <a14:foregroundMark x1="22195" y1="66395" x2="22195" y2="66395"/>
                        <a14:foregroundMark x1="46585" y1="33721" x2="55854" y2="27326"/>
                        <a14:foregroundMark x1="55854" y1="27326" x2="73049" y2="30930"/>
                        <a14:foregroundMark x1="85235" y1="40533" x2="87805" y2="42558"/>
                        <a14:foregroundMark x1="73049" y1="30930" x2="75281" y2="32689"/>
                        <a14:foregroundMark x1="87805" y1="42558" x2="90610" y2="58837"/>
                        <a14:foregroundMark x1="90610" y1="58837" x2="78056" y2="79650"/>
                        <a14:foregroundMark x1="34102" y1="78987" x2="26951" y2="78605"/>
                        <a14:foregroundMark x1="44087" y1="79519" x2="38894" y2="79242"/>
                        <a14:foregroundMark x1="61272" y1="80435" x2="50547" y2="79863"/>
                        <a14:foregroundMark x1="62168" y1="80483" x2="61650" y2="80455"/>
                        <a14:foregroundMark x1="74115" y1="81121" x2="65907" y2="80683"/>
                        <a14:foregroundMark x1="26951" y1="78605" x2="29925" y2="54449"/>
                        <a14:foregroundMark x1="35395" y1="50974" x2="42927" y2="46977"/>
                        <a14:foregroundMark x1="42927" y1="46977" x2="50366" y2="61395"/>
                        <a14:foregroundMark x1="50366" y1="61395" x2="47725" y2="63215"/>
                        <a14:foregroundMark x1="32818" y1="66809" x2="12927" y2="55116"/>
                        <a14:foregroundMark x1="12927" y1="55116" x2="28058" y2="51799"/>
                        <a14:foregroundMark x1="35218" y1="50533" x2="52561" y2="51628"/>
                        <a14:foregroundMark x1="52561" y1="51628" x2="46707" y2="58256"/>
                        <a14:foregroundMark x1="35518" y1="51281" x2="36098" y2="42326"/>
                        <a14:foregroundMark x1="36098" y1="42326" x2="57439" y2="38372"/>
                        <a14:foregroundMark x1="59746" y1="39692" x2="69024" y2="45000"/>
                        <a14:foregroundMark x1="57439" y1="38372" x2="59742" y2="39689"/>
                        <a14:foregroundMark x1="69024" y1="45000" x2="65488" y2="53140"/>
                        <a14:foregroundMark x1="32409" y1="61279" x2="27683" y2="62442"/>
                        <a14:foregroundMark x1="65488" y1="53140" x2="37374" y2="60057"/>
                        <a14:foregroundMark x1="27683" y1="62442" x2="17195" y2="53023"/>
                        <a14:foregroundMark x1="17195" y1="53023" x2="23537" y2="35930"/>
                        <a14:foregroundMark x1="29914" y1="32148" x2="64512" y2="11628"/>
                        <a14:foregroundMark x1="23537" y1="35930" x2="24462" y2="35381"/>
                        <a14:foregroundMark x1="64512" y1="11628" x2="74505" y2="12309"/>
                        <a14:foregroundMark x1="87799" y1="22143" x2="88780" y2="30233"/>
                        <a14:foregroundMark x1="76958" y1="41372" x2="68049" y2="49767"/>
                        <a14:foregroundMark x1="88780" y1="30233" x2="85139" y2="33664"/>
                        <a14:foregroundMark x1="68049" y1="49767" x2="38080" y2="62178"/>
                        <a14:foregroundMark x1="33604" y1="46501" x2="38293" y2="39651"/>
                        <a14:foregroundMark x1="38293" y1="39651" x2="39906" y2="39159"/>
                        <a14:foregroundMark x1="49654" y1="38835" x2="56829" y2="45233"/>
                        <a14:foregroundMark x1="56829" y1="45233" x2="52073" y2="60116"/>
                        <a14:foregroundMark x1="52073" y1="60116" x2="43027" y2="63110"/>
                        <a14:foregroundMark x1="38184" y1="62488" x2="40366" y2="56163"/>
                        <a14:foregroundMark x1="40366" y1="56163" x2="40366" y2="56163"/>
                        <a14:foregroundMark x1="10122" y1="47674" x2="20610" y2="34302"/>
                        <a14:foregroundMark x1="20610" y1="34302" x2="23670" y2="32906"/>
                        <a14:foregroundMark x1="30004" y1="30564" x2="40488" y2="31628"/>
                        <a14:foregroundMark x1="40554" y1="39179" x2="40610" y2="45581"/>
                        <a14:foregroundMark x1="40488" y1="31628" x2="40500" y2="33048"/>
                        <a14:foregroundMark x1="40610" y1="45581" x2="34804" y2="48951"/>
                        <a14:foregroundMark x1="28456" y1="46070" x2="23293" y2="40000"/>
                        <a14:foregroundMark x1="23293" y1="40000" x2="24923" y2="36821"/>
                        <a14:foregroundMark x1="29262" y1="29154" x2="37683" y2="23837"/>
                        <a14:foregroundMark x1="37683" y1="23837" x2="47317" y2="22791"/>
                        <a14:foregroundMark x1="47317" y1="22791" x2="54146" y2="32209"/>
                        <a14:foregroundMark x1="47239" y1="39387" x2="43293" y2="43488"/>
                        <a14:foregroundMark x1="41432" y1="32997" x2="40488" y2="27674"/>
                        <a14:foregroundMark x1="43293" y1="43488" x2="42540" y2="39241"/>
                        <a14:foregroundMark x1="40488" y1="27674" x2="48293" y2="22558"/>
                        <a14:foregroundMark x1="48293" y1="22558" x2="57927" y2="23837"/>
                        <a14:foregroundMark x1="57927" y1="23837" x2="61012" y2="33471"/>
                        <a14:foregroundMark x1="62508" y1="39692" x2="52805" y2="60000"/>
                        <a14:foregroundMark x1="52805" y1="60000" x2="53415" y2="45465"/>
                        <a14:foregroundMark x1="53415" y1="45465" x2="63780" y2="44767"/>
                        <a14:foregroundMark x1="63780" y1="44767" x2="62805" y2="54651"/>
                        <a14:foregroundMark x1="62805" y1="54651" x2="67461" y2="63219"/>
                        <a14:foregroundMark x1="76012" y1="67005" x2="79756" y2="66744"/>
                        <a14:foregroundMark x1="75398" y1="67048" x2="75756" y2="67023"/>
                        <a14:foregroundMark x1="79756" y1="66744" x2="83049" y2="67674"/>
                        <a14:foregroundMark x1="9512" y1="43372" x2="20394" y2="26954"/>
                        <a14:foregroundMark x1="26258" y1="22759" x2="37927" y2="14767"/>
                        <a14:foregroundMark x1="37927" y1="14767" x2="50732" y2="12674"/>
                        <a14:foregroundMark x1="50732" y1="12674" x2="64268" y2="15465"/>
                        <a14:foregroundMark x1="64268" y1="15465" x2="79878" y2="27907"/>
                        <a14:foregroundMark x1="84713" y1="44918" x2="85000" y2="45930"/>
                        <a14:foregroundMark x1="84227" y1="43209" x2="84453" y2="44004"/>
                        <a14:foregroundMark x1="79878" y1="27907" x2="81559" y2="33819"/>
                        <a14:foregroundMark x1="52927" y1="72209" x2="73902" y2="71512"/>
                        <a14:foregroundMark x1="45122" y1="70930" x2="60244" y2="70465"/>
                        <a14:foregroundMark x1="12317" y1="58953" x2="18537" y2="72442"/>
                        <a14:foregroundMark x1="18537" y1="72442" x2="33881" y2="84115"/>
                        <a14:foregroundMark x1="41564" y1="89447" x2="64512" y2="90349"/>
                        <a14:foregroundMark x1="86098" y1="30349" x2="91585" y2="40349"/>
                        <a14:foregroundMark x1="91585" y1="40349" x2="91220" y2="70116"/>
                        <a14:foregroundMark x1="91220" y1="70116" x2="82561" y2="82209"/>
                        <a14:foregroundMark x1="7927" y1="41279" x2="15717" y2="26720"/>
                        <a14:foregroundMark x1="19750" y1="21863" x2="33293" y2="10116"/>
                        <a14:foregroundMark x1="33293" y1="10116" x2="53537" y2="7326"/>
                        <a14:foregroundMark x1="53537" y1="7326" x2="58659" y2="8953"/>
                        <a14:foregroundMark x1="15121" y1="24297" x2="11707" y2="27442"/>
                        <a14:foregroundMark x1="18902" y1="20814" x2="18089" y2="21563"/>
                        <a14:foregroundMark x1="11707" y1="27442" x2="8171" y2="46977"/>
                        <a14:foregroundMark x1="8171" y1="46977" x2="16707" y2="69884"/>
                        <a14:foregroundMark x1="4512" y1="47093" x2="4512" y2="50000"/>
                        <a14:foregroundMark x1="95976" y1="48023" x2="95976" y2="52326"/>
                        <a14:foregroundMark x1="45732" y1="93372" x2="53780" y2="93605"/>
                        <a14:foregroundMark x1="2805" y1="47093" x2="2805" y2="51395"/>
                        <a14:foregroundMark x1="75854" y1="42907" x2="79047" y2="40139"/>
                        <a14:foregroundMark x1="79066" y1="40153" x2="78780" y2="40698"/>
                        <a14:foregroundMark x1="78415" y1="40349" x2="78659" y2="40233"/>
                        <a14:foregroundMark x1="78659" y1="39884" x2="79146" y2="41512"/>
                        <a14:foregroundMark x1="78659" y1="43372" x2="78780" y2="42907"/>
                        <a14:foregroundMark x1="79146" y1="40698" x2="77805" y2="40698"/>
                        <a14:foregroundMark x1="78049" y1="38605" x2="78537" y2="43372"/>
                        <a14:foregroundMark x1="77561" y1="38837" x2="80244" y2="38953"/>
                        <a14:foregroundMark x1="78780" y1="38721" x2="80244" y2="38721"/>
                        <a14:foregroundMark x1="80366" y1="38721" x2="80366" y2="38721"/>
                        <a14:foregroundMark x1="80854" y1="38372" x2="79390" y2="39070"/>
                        <a14:foregroundMark x1="80366" y1="38721" x2="79878" y2="39884"/>
                        <a14:backgroundMark x1="84512" y1="12907" x2="86463" y2="15233"/>
                        <a14:backgroundMark x1="78780" y1="11279" x2="88537" y2="19651"/>
                        <a14:backgroundMark x1="81098" y1="9651" x2="87317" y2="16860"/>
                        <a14:backgroundMark x1="87317" y1="16860" x2="87561" y2="17442"/>
                        <a14:backgroundMark x1="75976" y1="10930" x2="77805" y2="12791"/>
                        <a14:backgroundMark x1="86951" y1="20349" x2="88171" y2="21512"/>
                        <a14:backgroundMark x1="88049" y1="21279" x2="88171" y2="22093"/>
                        <a14:backgroundMark x1="25610" y1="29884" x2="26098" y2="32442"/>
                        <a14:backgroundMark x1="25244" y1="31047" x2="27439" y2="37907"/>
                        <a14:backgroundMark x1="26463" y1="30349" x2="27439" y2="34186"/>
                        <a14:backgroundMark x1="26707" y1="30116" x2="28537" y2="34070"/>
                        <a14:backgroundMark x1="18171" y1="24884" x2="25244" y2="25814"/>
                        <a14:backgroundMark x1="23049" y1="24419" x2="25122" y2="24419"/>
                        <a14:backgroundMark x1="17195" y1="23372" x2="24756" y2="24070"/>
                        <a14:backgroundMark x1="37195" y1="36395" x2="46707" y2="35698"/>
                        <a14:backgroundMark x1="46707" y1="35698" x2="65000" y2="36163"/>
                        <a14:backgroundMark x1="81134" y1="40984" x2="83293" y2="43372"/>
                        <a14:backgroundMark x1="77195" y1="36628" x2="78053" y2="37577"/>
                        <a14:backgroundMark x1="83293" y1="43372" x2="82195" y2="45000"/>
                        <a14:backgroundMark x1="30610" y1="46279" x2="38780" y2="70814"/>
                        <a14:backgroundMark x1="37439" y1="65349" x2="46951" y2="64884"/>
                        <a14:backgroundMark x1="46951" y1="64884" x2="56707" y2="66395"/>
                        <a14:backgroundMark x1="56707" y1="66395" x2="73780" y2="65000"/>
                        <a14:backgroundMark x1="36220" y1="79186" x2="36341" y2="80233"/>
                        <a14:backgroundMark x1="37439" y1="78256" x2="38659" y2="79419"/>
                        <a14:backgroundMark x1="36341" y1="79419" x2="34756" y2="79419"/>
                        <a14:backgroundMark x1="45000" y1="77791" x2="48171" y2="79651"/>
                        <a14:backgroundMark x1="48171" y1="79419" x2="48659" y2="80698"/>
                        <a14:backgroundMark x1="34512" y1="84884" x2="40854" y2="88140"/>
                        <a14:backgroundMark x1="34512" y1="84535" x2="35244" y2="85814"/>
                        <a14:backgroundMark x1="38902" y1="88953" x2="41585" y2="89419"/>
                        <a14:backgroundMark x1="38659" y1="77326" x2="38780" y2="79419"/>
                        <a14:backgroundMark x1="37439" y1="79767" x2="39146" y2="79186"/>
                        <a14:backgroundMark x1="34756" y1="79419" x2="34390" y2="79419"/>
                        <a14:backgroundMark x1="34268" y1="85000" x2="35000" y2="85349"/>
                        <a14:backgroundMark x1="34878" y1="83837" x2="35244" y2="85000"/>
                        <a14:backgroundMark x1="63780" y1="80349" x2="62805" y2="81047"/>
                        <a14:backgroundMark x1="62805" y1="80814" x2="62561" y2="80814"/>
                        <a14:backgroundMark x1="63659" y1="80814" x2="65122" y2="81512"/>
                        <a14:backgroundMark x1="65244" y1="80349" x2="65610" y2="80814"/>
                        <a14:backgroundMark x1="62195" y1="81512" x2="61707" y2="81279"/>
                        <a14:backgroundMark x1="65732" y1="80698" x2="65488" y2="81163"/>
                        <a14:backgroundMark x1="74390" y1="80698" x2="77195" y2="80581"/>
                        <a14:backgroundMark x1="76707" y1="81163" x2="76951" y2="82093"/>
                        <a14:backgroundMark x1="76829" y1="81163" x2="76951" y2="81163"/>
                        <a14:backgroundMark x1="74756" y1="81163" x2="73780" y2="81047"/>
                        <a14:backgroundMark x1="76829" y1="80698" x2="77439" y2="81163"/>
                        <a14:backgroundMark x1="62317" y1="80814" x2="62195" y2="80349"/>
                        <a14:backgroundMark x1="65000" y1="81047" x2="65244" y2="81163"/>
                        <a14:backgroundMark x1="69512" y1="67093" x2="73780" y2="67209"/>
                        <a14:backgroundMark x1="73293" y1="67209" x2="75000" y2="66628"/>
                        <a14:backgroundMark x1="74512" y1="67558" x2="75244" y2="67326"/>
                        <a14:backgroundMark x1="66098" y1="64535" x2="66463" y2="64535"/>
                        <a14:backgroundMark x1="83171" y1="36977" x2="83171" y2="37326"/>
                        <a14:backgroundMark x1="79586" y1="43275" x2="80244" y2="45814"/>
                        <a14:backgroundMark x1="77927" y1="36860" x2="78106" y2="37552"/>
                        <a14:backgroundMark x1="80244" y1="45814" x2="80244" y2="46628"/>
                        <a14:backgroundMark x1="16463" y1="22907" x2="16951" y2="23023"/>
                        <a14:backgroundMark x1="16463" y1="22907" x2="17683" y2="23023"/>
                        <a14:backgroundMark x1="15976" y1="25233" x2="16829" y2="24884"/>
                        <a14:backgroundMark x1="23780" y1="23837" x2="25000" y2="24302"/>
                        <a14:backgroundMark x1="27561" y1="30116" x2="28171" y2="31512"/>
                        <a14:backgroundMark x1="26951" y1="29535" x2="27927" y2="29535"/>
                        <a14:backgroundMark x1="27927" y1="30000" x2="27927" y2="30116"/>
                        <a14:backgroundMark x1="16829" y1="23140" x2="17195" y2="23372"/>
                        <a14:backgroundMark x1="17317" y1="23140" x2="17439" y2="23023"/>
                        <a14:backgroundMark x1="39390" y1="36860" x2="43293" y2="35233"/>
                        <a14:backgroundMark x1="39146" y1="37442" x2="50366" y2="37791"/>
                        <a14:backgroundMark x1="50976" y1="35233" x2="52805" y2="34535"/>
                        <a14:backgroundMark x1="59756" y1="35116" x2="62073" y2="35233"/>
                        <a14:backgroundMark x1="60854" y1="38023" x2="63659" y2="38023"/>
                        <a14:backgroundMark x1="38780" y1="34767" x2="43049" y2="34535"/>
                        <a14:backgroundMark x1="27073" y1="30000" x2="28171" y2="30814"/>
                        <a14:backgroundMark x1="17195" y1="22674" x2="17195" y2="23023"/>
                        <a14:backgroundMark x1="30488" y1="46279" x2="33049" y2="50000"/>
                        <a14:backgroundMark x1="33902" y1="53256" x2="32317" y2="47674"/>
                        <a14:backgroundMark x1="33415" y1="62907" x2="36341" y2="69884"/>
                        <a14:backgroundMark x1="39756" y1="67209" x2="44268" y2="67093"/>
                        <a14:backgroundMark x1="39634" y1="64302" x2="42683" y2="64419"/>
                        <a14:backgroundMark x1="40732" y1="63837" x2="42317" y2="64070"/>
                        <a14:backgroundMark x1="67073" y1="64419" x2="68902" y2="64535"/>
                        <a14:backgroundMark x1="75244" y1="67209" x2="75244" y2="67674"/>
                        <a14:backgroundMark x1="66951" y1="63837" x2="68537" y2="64302"/>
                        <a14:backgroundMark x1="75244" y1="67791" x2="75488" y2="67791"/>
                        <a14:backgroundMark x1="33293" y1="59884" x2="33293" y2="61279"/>
                        <a14:backgroundMark x1="31341" y1="46395" x2="33902" y2="52791"/>
                        <a14:backgroundMark x1="28171" y1="46163" x2="31098" y2="54070"/>
                        <a14:backgroundMark x1="75244" y1="67558" x2="75244" y2="67674"/>
                        <a14:backgroundMark x1="75366" y1="67558" x2="75244" y2="67791"/>
                        <a14:backgroundMark x1="75366" y1="67209" x2="75244" y2="67674"/>
                        <a14:backgroundMark x1="64146" y1="81163" x2="65488" y2="81279"/>
                        <a14:backgroundMark x1="82113" y1="39879" x2="84268" y2="41395"/>
                        <a14:backgroundMark x1="76829" y1="36163" x2="78522" y2="37353"/>
                        <a14:backgroundMark x1="84268" y1="41395" x2="83659" y2="43023"/>
                        <a14:backgroundMark x1="82561" y1="38372" x2="81585" y2="38372"/>
                        <a14:backgroundMark x1="76951" y1="35698" x2="78171" y2="34651"/>
                        <a14:backgroundMark x1="81585" y1="36977" x2="84634" y2="35233"/>
                        <a14:backgroundMark x1="80854" y1="35116" x2="81829" y2="34767"/>
                        <a14:backgroundMark x1="80244" y1="35233" x2="81220" y2="35233"/>
                        <a14:backgroundMark x1="81220" y1="35116" x2="81585" y2="36628"/>
                        <a14:backgroundMark x1="15854" y1="22558" x2="17439" y2="23140"/>
                        <a14:backgroundMark x1="76463" y1="34767" x2="76829" y2="34419"/>
                        <a14:backgroundMark x1="75488" y1="34767" x2="77073" y2="34302"/>
                        <a14:backgroundMark x1="78659" y1="34651" x2="76585" y2="34419"/>
                        <a14:backgroundMark x1="82439" y1="34419" x2="80854" y2="345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04126" y="4921075"/>
            <a:ext cx="497721" cy="52200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E9DDFD3-585B-0F44-A22C-BF98A68A3CCF}"/>
              </a:ext>
            </a:extLst>
          </p:cNvPr>
          <p:cNvSpPr/>
          <p:nvPr/>
        </p:nvSpPr>
        <p:spPr>
          <a:xfrm>
            <a:off x="4152738" y="4981160"/>
            <a:ext cx="894585" cy="401829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SHOP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CD2BEA6-AAFF-4548-9C14-D271299D019B}"/>
              </a:ext>
            </a:extLst>
          </p:cNvPr>
          <p:cNvPicPr>
            <a:picLocks noChangeAspect="1"/>
          </p:cNvPicPr>
          <p:nvPr/>
        </p:nvPicPr>
        <p:blipFill>
          <a:blip r:embed="rId11">
            <a:lum bright="70000" contrast="-70000"/>
          </a:blip>
          <a:stretch>
            <a:fillRect/>
          </a:stretch>
        </p:blipFill>
        <p:spPr>
          <a:xfrm>
            <a:off x="3489815" y="5808205"/>
            <a:ext cx="522000" cy="522000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47F630A6-DA7E-114A-A891-313FBDD5DCE0}"/>
              </a:ext>
            </a:extLst>
          </p:cNvPr>
          <p:cNvSpPr/>
          <p:nvPr/>
        </p:nvSpPr>
        <p:spPr>
          <a:xfrm>
            <a:off x="4152737" y="5863758"/>
            <a:ext cx="894585" cy="40182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venir Book" panose="02000503020000020003" pitchFamily="2" charset="0"/>
              </a:rPr>
              <a:t>CLOSE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CF2F02E-8B2B-D749-94D6-B2799612D84D}"/>
              </a:ext>
            </a:extLst>
          </p:cNvPr>
          <p:cNvGrpSpPr/>
          <p:nvPr/>
        </p:nvGrpSpPr>
        <p:grpSpPr>
          <a:xfrm>
            <a:off x="3479847" y="488689"/>
            <a:ext cx="522000" cy="527109"/>
            <a:chOff x="6949440" y="1632823"/>
            <a:chExt cx="522000" cy="527109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CC4D937-F91F-2643-9822-36CBC3F71891}"/>
                </a:ext>
              </a:extLst>
            </p:cNvPr>
            <p:cNvSpPr/>
            <p:nvPr/>
          </p:nvSpPr>
          <p:spPr>
            <a:xfrm>
              <a:off x="6949440" y="1632823"/>
              <a:ext cx="522000" cy="52200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41B9054-6DAD-6D46-BAE6-7546442F1D9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lum bright="70000" contrast="-70000"/>
            </a:blip>
            <a:stretch>
              <a:fillRect/>
            </a:stretch>
          </p:blipFill>
          <p:spPr>
            <a:xfrm>
              <a:off x="6949440" y="1637932"/>
              <a:ext cx="522000" cy="52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6693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116C779D-51D7-A940-895D-CA1E30A9B0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4000" y1="21625" x2="47250" y2="20000"/>
                        <a14:foregroundMark x1="43313" y1="23750" x2="49813" y2="18500"/>
                        <a14:foregroundMark x1="61250" y1="25063" x2="68875" y2="25188"/>
                        <a14:foregroundMark x1="67938" y1="24750" x2="60938" y2="24750"/>
                        <a14:foregroundMark x1="62187" y1="24563" x2="64688" y2="23750"/>
                        <a14:foregroundMark x1="64000" y1="24375" x2="65000" y2="24563"/>
                        <a14:foregroundMark x1="65813" y1="24563" x2="69063" y2="25063"/>
                        <a14:foregroundMark x1="66750" y1="24563" x2="61563" y2="24250"/>
                        <a14:foregroundMark x1="61250" y1="24250" x2="59750" y2="25188"/>
                        <a14:foregroundMark x1="66938" y1="24750" x2="70063" y2="25375"/>
                        <a14:backgroundMark x1="16625" y1="61563" x2="64938" y2="64938"/>
                        <a14:backgroundMark x1="64938" y1="64938" x2="77688" y2="63188"/>
                        <a14:backgroundMark x1="77688" y1="63188" x2="77688" y2="63188"/>
                        <a14:backgroundMark x1="20813" y1="54875" x2="82125" y2="57188"/>
                        <a14:backgroundMark x1="82125" y1="57188" x2="83375" y2="56625"/>
                        <a14:backgroundMark x1="24750" y1="72438" x2="38375" y2="79375"/>
                        <a14:backgroundMark x1="38375" y1="79375" x2="52688" y2="79563"/>
                        <a14:backgroundMark x1="52688" y1="79563" x2="81125" y2="67563"/>
                        <a14:backgroundMark x1="14500" y1="56625" x2="19688" y2="68500"/>
                        <a14:backgroundMark x1="19688" y1="68500" x2="31500" y2="63500"/>
                        <a14:backgroundMark x1="31500" y1="63500" x2="41500" y2="65938"/>
                        <a14:backgroundMark x1="17063" y1="35500" x2="17063" y2="42000"/>
                        <a14:backgroundMark x1="85000" y1="55688" x2="82438" y2="68938"/>
                        <a14:backgroundMark x1="82438" y1="68938" x2="76875" y2="73750"/>
                        <a14:backgroundMark x1="82250" y1="35000" x2="78625" y2="47313"/>
                        <a14:backgroundMark x1="78625" y1="47313" x2="73125" y2="49313"/>
                        <a14:backgroundMark x1="31250" y1="50438" x2="57125" y2="50813"/>
                        <a14:backgroundMark x1="57125" y1="50813" x2="73313" y2="48813"/>
                        <a14:backgroundMark x1="14625" y1="44750" x2="15313" y2="61500"/>
                        <a14:backgroundMark x1="15313" y1="61500" x2="19375" y2="67250"/>
                        <a14:backgroundMark x1="76563" y1="55188" x2="87688" y2="48313"/>
                        <a14:backgroundMark x1="87688" y1="48313" x2="81750" y2="60375"/>
                        <a14:backgroundMark x1="81750" y1="60375" x2="86625" y2="71938"/>
                        <a14:backgroundMark x1="12500" y1="42813" x2="30125" y2="50000"/>
                        <a14:backgroundMark x1="80313" y1="33813" x2="85813" y2="46875"/>
                        <a14:backgroundMark x1="80313" y1="31875" x2="79500" y2="34188"/>
                        <a14:backgroundMark x1="17563" y1="40188" x2="23750" y2="28688"/>
                        <a14:backgroundMark x1="23750" y1="28688" x2="23938" y2="28625"/>
                        <a14:backgroundMark x1="17063" y1="35938" x2="19375" y2="31063"/>
                        <a14:backgroundMark x1="13688" y1="35125" x2="19875" y2="34188"/>
                        <a14:backgroundMark x1="22813" y1="30125" x2="23938" y2="27625"/>
                        <a14:backgroundMark x1="79500" y1="31063" x2="87875" y2="42500"/>
                        <a14:backgroundMark x1="87875" y1="42500" x2="84188" y2="37563"/>
                        <a14:backgroundMark x1="75875" y1="29438" x2="76688" y2="30750"/>
                        <a14:backgroundMark x1="77688" y1="30938" x2="88875" y2="37875"/>
                        <a14:backgroundMark x1="88875" y1="37875" x2="80938" y2="31563"/>
                        <a14:backgroundMark x1="25375" y1="28125" x2="35938" y2="21000"/>
                        <a14:backgroundMark x1="35938" y1="21000" x2="41188" y2="23250"/>
                        <a14:backgroundMark x1="49945" y1="18202" x2="52188" y2="16750"/>
                        <a14:backgroundMark x1="41375" y1="23750" x2="43693" y2="22249"/>
                        <a14:backgroundMark x1="52188" y1="16750" x2="58625" y2="23250"/>
                        <a14:backgroundMark x1="70735" y1="24451" x2="71750" y2="24500"/>
                        <a14:backgroundMark x1="58813" y1="23875" x2="59816" y2="23923"/>
                        <a14:backgroundMark x1="71750" y1="24500" x2="74938" y2="28938"/>
                      </a14:backgroundRemoval>
                    </a14:imgEffect>
                  </a14:imgLayer>
                </a14:imgProps>
              </a:ext>
            </a:extLst>
          </a:blip>
          <a:srcRect l="19339" t="14004" r="19568" b="48354"/>
          <a:stretch/>
        </p:blipFill>
        <p:spPr>
          <a:xfrm>
            <a:off x="4857234" y="1665584"/>
            <a:ext cx="2286000" cy="1408471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DA4E9E7-120D-FD4B-9A72-69F914986C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037" y="1860880"/>
            <a:ext cx="3741821" cy="374182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AEF2CC1C-574F-9A41-B770-B23ADEEA3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089" y="1860879"/>
            <a:ext cx="3741821" cy="374182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CFED6FF-3F4F-9E41-A6F6-C9EA7BD229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8141" y="1860878"/>
            <a:ext cx="3741821" cy="3741821"/>
          </a:xfrm>
          <a:prstGeom prst="rect">
            <a:avLst/>
          </a:prstGeom>
        </p:spPr>
      </p:pic>
      <p:sp>
        <p:nvSpPr>
          <p:cNvPr id="32" name="Arc 31">
            <a:extLst>
              <a:ext uri="{FF2B5EF4-FFF2-40B4-BE49-F238E27FC236}">
                <a16:creationId xmlns:a16="http://schemas.microsoft.com/office/drawing/2014/main" id="{7FF8BBC8-DE27-CC42-B0B0-B7E08DC3D05A}"/>
              </a:ext>
            </a:extLst>
          </p:cNvPr>
          <p:cNvSpPr/>
          <p:nvPr/>
        </p:nvSpPr>
        <p:spPr>
          <a:xfrm rot="14148019">
            <a:off x="4991638" y="2244967"/>
            <a:ext cx="794697" cy="890791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5B0966B4-3519-334B-B753-7A43C659861B}"/>
              </a:ext>
            </a:extLst>
          </p:cNvPr>
          <p:cNvSpPr/>
          <p:nvPr/>
        </p:nvSpPr>
        <p:spPr>
          <a:xfrm rot="16200000">
            <a:off x="4504210" y="2054274"/>
            <a:ext cx="633953" cy="631088"/>
          </a:xfrm>
          <a:prstGeom prst="arc">
            <a:avLst>
              <a:gd name="adj1" fmla="val 16200000"/>
              <a:gd name="adj2" fmla="val 246902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78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732</TotalTime>
  <Words>10</Words>
  <Application>Microsoft Macintosh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Book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Weihan Ng (student)</dc:creator>
  <cp:lastModifiedBy>Weihan Ng (student)</cp:lastModifiedBy>
  <cp:revision>13</cp:revision>
  <dcterms:created xsi:type="dcterms:W3CDTF">2020-02-15T10:37:55Z</dcterms:created>
  <dcterms:modified xsi:type="dcterms:W3CDTF">2020-02-16T02:32:48Z</dcterms:modified>
</cp:coreProperties>
</file>